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DD19A-E3FE-423B-BEDC-2794D0F5EE58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6790-5F67-47F6-BEBA-11E335EAB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534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DD19A-E3FE-423B-BEDC-2794D0F5EE58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6790-5F67-47F6-BEBA-11E335EAB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557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DD19A-E3FE-423B-BEDC-2794D0F5EE58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6790-5F67-47F6-BEBA-11E335EAB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566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DD19A-E3FE-423B-BEDC-2794D0F5EE58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6790-5F67-47F6-BEBA-11E335EAB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02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DD19A-E3FE-423B-BEDC-2794D0F5EE58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6790-5F67-47F6-BEBA-11E335EAB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876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DD19A-E3FE-423B-BEDC-2794D0F5EE58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6790-5F67-47F6-BEBA-11E335EAB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194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DD19A-E3FE-423B-BEDC-2794D0F5EE58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6790-5F67-47F6-BEBA-11E335EAB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36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DD19A-E3FE-423B-BEDC-2794D0F5EE58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6790-5F67-47F6-BEBA-11E335EAB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959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DD19A-E3FE-423B-BEDC-2794D0F5EE58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6790-5F67-47F6-BEBA-11E335EAB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429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DD19A-E3FE-423B-BEDC-2794D0F5EE58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6790-5F67-47F6-BEBA-11E335EAB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594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DD19A-E3FE-423B-BEDC-2794D0F5EE58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6790-5F67-47F6-BEBA-11E335EAB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185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DD19A-E3FE-423B-BEDC-2794D0F5EE58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F6790-5F67-47F6-BEBA-11E335EAB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16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png"/><Relationship Id="rId2" Type="http://schemas.openxmlformats.org/officeDocument/2006/relationships/image" Target="../media/image1.jpeg"/><Relationship Id="rId16" Type="http://schemas.openxmlformats.org/officeDocument/2006/relationships/image" Target="../media/image15.jpeg"/><Relationship Id="rId20" Type="http://schemas.openxmlformats.org/officeDocument/2006/relationships/image" Target="../media/image19.png"/><Relationship Id="rId29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jpeg"/><Relationship Id="rId23" Type="http://schemas.openxmlformats.org/officeDocument/2006/relationships/image" Target="../media/image22.pn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www.oppictures.com/singleimages/400/SWI74027_1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176" y="13951"/>
            <a:ext cx="1528621" cy="1528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pvld.mobi/adults/wp-content/uploads/2008/12/dellcomput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88" y="13951"/>
            <a:ext cx="2061065" cy="1509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mommylife.net/shel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224" y="0"/>
            <a:ext cx="1537951" cy="153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205" y="1981200"/>
            <a:ext cx="11058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http://t1.gstatic.com/images?q=tbn:ANd9GcT2cOMKzlqPDY_2N0l_LTkmHWKL_OSHTEjUFwrFgPuhWfX30rZoQQ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299419"/>
            <a:ext cx="1623198" cy="157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55" y="5502077"/>
            <a:ext cx="1619361" cy="1339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8" r="9545"/>
          <a:stretch/>
        </p:blipFill>
        <p:spPr bwMode="auto">
          <a:xfrm>
            <a:off x="6475998" y="5233642"/>
            <a:ext cx="1556244" cy="1339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2" descr="http://images.educational-software.com/productImage.html?s=medium&amp;i=56793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9"/>
          <a:stretch/>
        </p:blipFill>
        <p:spPr bwMode="auto">
          <a:xfrm rot="5400000">
            <a:off x="-787720" y="5681693"/>
            <a:ext cx="1955404" cy="379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6" y="1986566"/>
            <a:ext cx="1075028" cy="1290034"/>
          </a:xfrm>
          <a:prstGeom prst="rect">
            <a:avLst/>
          </a:prstGeom>
        </p:spPr>
      </p:pic>
      <p:pic>
        <p:nvPicPr>
          <p:cNvPr id="13" name="Picture 2" descr="http://media.hertzfurniture.com/i/180x180x1/STD-4830S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781300"/>
            <a:ext cx="12954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www.seatingzone.com/products/thumbs/3700BR_thumb_522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719" y="3188593"/>
            <a:ext cx="1354696" cy="136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photo.goodreads.com/books/1173800837l/329415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7548" y="1176292"/>
            <a:ext cx="929004" cy="1418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www.china-whiteboard.com/design/wp-content/uploads/2010/06/dry_wipe_whiteboard.jpg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4" r="4851" b="17945"/>
          <a:stretch/>
        </p:blipFill>
        <p:spPr bwMode="auto">
          <a:xfrm>
            <a:off x="2950654" y="4039550"/>
            <a:ext cx="1688574" cy="158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p.office1000.com/gmr/81505SAN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848822" y="381225"/>
            <a:ext cx="1659839" cy="930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matcmadison.edu/files/users/kfoster3/backpack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8020" y="5755568"/>
            <a:ext cx="866215" cy="108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www.schoolcottagebattle.co.uk/images/big/school-cottage-door.jp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87" r="12565" b="16892"/>
          <a:stretch/>
        </p:blipFill>
        <p:spPr bwMode="auto">
          <a:xfrm>
            <a:off x="4869653" y="1129015"/>
            <a:ext cx="1081094" cy="1715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maryt.files.wordpress.com/2008/07/superstock_143-322bbeach-beckoning-through-open-window-posters.jpg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6" t="5248" r="19409" b="4611"/>
          <a:stretch/>
        </p:blipFill>
        <p:spPr bwMode="auto">
          <a:xfrm>
            <a:off x="2438400" y="1564783"/>
            <a:ext cx="1267215" cy="1368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www.mommylife.net/archives/pecan%20table%20and%20chairs.jp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5" t="7599" r="5617" b="5594"/>
          <a:stretch/>
        </p:blipFill>
        <p:spPr bwMode="auto">
          <a:xfrm>
            <a:off x="1146426" y="4039550"/>
            <a:ext cx="1541328" cy="151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/>
          <p:cNvPicPr/>
          <p:nvPr/>
        </p:nvPicPr>
        <p:blipFill>
          <a:blip r:embed="rId20" cstate="print"/>
          <a:srcRect/>
          <a:stretch>
            <a:fillRect/>
          </a:stretch>
        </p:blipFill>
        <p:spPr bwMode="auto">
          <a:xfrm rot="5400000">
            <a:off x="4773464" y="5381722"/>
            <a:ext cx="1735056" cy="747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237" y="1564783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 descr="http://www.wpmods.com/wp-content/uploads/2011/01/trash-can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941" y="5705475"/>
            <a:ext cx="1155856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510" y="119856"/>
            <a:ext cx="941208" cy="805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742" y="5763996"/>
            <a:ext cx="1612723" cy="106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14124" y="98781"/>
            <a:ext cx="1262476" cy="847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 descr="http://blogs-images.forbes.com/rogerkay/files/2011/03/pencil1.jp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175" y="1981201"/>
            <a:ext cx="616424" cy="6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s://secure720.sectorlink.com/safinaoffice/products/standardrring.jp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15" y="3663912"/>
            <a:ext cx="1212885" cy="1212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8" descr="http://images.easyelementsextra.com/paper/normal/lined-white-paper.jp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53" y="3554564"/>
            <a:ext cx="1521482" cy="1752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http://t1.gstatic.com/images?q=tbn:ANd9GcTivhuYTj0Y-7OSfDXTgEaLF1-ACKYT0s253AIME473U_RsM9Nx-Q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399" y="-4549"/>
            <a:ext cx="6858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3962400" y="1176292"/>
            <a:ext cx="6768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Algerian" pitchFamily="82" charset="0"/>
              </a:rPr>
              <a:t>1</a:t>
            </a:r>
            <a:endParaRPr lang="en-US" sz="6000" dirty="0">
              <a:latin typeface="Algerian" pitchFamily="82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36655" y="5871675"/>
            <a:ext cx="6768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Algerian" pitchFamily="82" charset="0"/>
              </a:rPr>
              <a:t>2</a:t>
            </a:r>
            <a:endParaRPr lang="en-US" sz="6000" dirty="0">
              <a:latin typeface="Algerian" pitchFamily="8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-41932" y="-6749"/>
            <a:ext cx="6768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Algerian" pitchFamily="82" charset="0"/>
              </a:rPr>
              <a:t>3</a:t>
            </a:r>
            <a:endParaRPr lang="en-US" sz="6000" dirty="0">
              <a:latin typeface="Algerian" pitchFamily="82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32689" y="3183258"/>
            <a:ext cx="6768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Algerian" pitchFamily="82" charset="0"/>
              </a:rPr>
              <a:t>4</a:t>
            </a:r>
            <a:endParaRPr lang="en-US" sz="6000" dirty="0">
              <a:latin typeface="Algerian" pitchFamily="82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20187" y="3782731"/>
            <a:ext cx="6768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Algerian" pitchFamily="82" charset="0"/>
              </a:rPr>
              <a:t>5</a:t>
            </a:r>
            <a:endParaRPr lang="en-US" sz="6000" dirty="0">
              <a:latin typeface="Algerian" pitchFamily="82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128349" y="0"/>
            <a:ext cx="6768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Algerian" pitchFamily="82" charset="0"/>
              </a:rPr>
              <a:t>6</a:t>
            </a:r>
            <a:endParaRPr lang="en-US" sz="6000" dirty="0">
              <a:latin typeface="Algerian" pitchFamily="82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257371" y="360312"/>
            <a:ext cx="6768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Algerian" pitchFamily="82" charset="0"/>
              </a:rPr>
              <a:t>7</a:t>
            </a:r>
            <a:endParaRPr lang="en-US" sz="6000" dirty="0">
              <a:latin typeface="Algerian" pitchFamily="82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340988" y="4486414"/>
            <a:ext cx="6768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Algerian" pitchFamily="82" charset="0"/>
              </a:rPr>
              <a:t>8</a:t>
            </a:r>
            <a:endParaRPr lang="en-US" sz="6000" dirty="0">
              <a:latin typeface="Algerian" pitchFamily="82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14124" y="815615"/>
            <a:ext cx="6768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Algerian" pitchFamily="82" charset="0"/>
              </a:rPr>
              <a:t>9</a:t>
            </a:r>
            <a:endParaRPr lang="en-US" sz="6000" dirty="0">
              <a:latin typeface="Algerian" pitchFamily="82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-41932" y="3259892"/>
            <a:ext cx="1337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lgerian" pitchFamily="82" charset="0"/>
              </a:rPr>
              <a:t>10</a:t>
            </a:r>
            <a:endParaRPr lang="en-US" sz="4400" dirty="0">
              <a:latin typeface="Algerian" pitchFamily="82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125107" y="5299414"/>
            <a:ext cx="12079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Algerian" pitchFamily="82" charset="0"/>
              </a:rPr>
              <a:t>11</a:t>
            </a:r>
            <a:endParaRPr lang="en-US" sz="3600" dirty="0">
              <a:latin typeface="Algerian" pitchFamily="82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718759" y="461672"/>
            <a:ext cx="1207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lgerian" pitchFamily="82" charset="0"/>
              </a:rPr>
              <a:t>12</a:t>
            </a:r>
            <a:endParaRPr lang="en-US" sz="4000" dirty="0">
              <a:latin typeface="Algerian" pitchFamily="82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475998" y="3518840"/>
            <a:ext cx="1207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lgerian" pitchFamily="82" charset="0"/>
              </a:rPr>
              <a:t>13</a:t>
            </a:r>
            <a:endParaRPr lang="en-US" sz="4000" dirty="0">
              <a:latin typeface="Algerian" pitchFamily="82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06316" y="2631583"/>
            <a:ext cx="1207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dirty="0" smtClean="0">
                <a:latin typeface="Algerian" pitchFamily="82" charset="0"/>
              </a:rPr>
              <a:t>14</a:t>
            </a:r>
            <a:endParaRPr lang="en-US" sz="4000" dirty="0">
              <a:latin typeface="Algerian" pitchFamily="82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046201" y="6157869"/>
            <a:ext cx="1207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lgerian" pitchFamily="82" charset="0"/>
              </a:rPr>
              <a:t>15</a:t>
            </a:r>
            <a:endParaRPr lang="en-US" sz="4000" dirty="0"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92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15</Words>
  <Application>Microsoft Office PowerPoint</Application>
  <PresentationFormat>On-screen Show 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2011-09-23T12:11:37Z</dcterms:created>
  <dcterms:modified xsi:type="dcterms:W3CDTF">2011-09-23T12:19:49Z</dcterms:modified>
</cp:coreProperties>
</file>